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8" r:id="rId38"/>
    <p:sldId id="258" r:id="rId39"/>
    <p:sldId id="317" r:id="rId40"/>
    <p:sldId id="315" r:id="rId41"/>
    <p:sldId id="262" r:id="rId42"/>
    <p:sldId id="263" r:id="rId43"/>
    <p:sldId id="275" r:id="rId44"/>
    <p:sldId id="279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38" d="100"/>
          <a:sy n="138" d="100"/>
        </p:scale>
        <p:origin x="114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 / gRPC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DELETED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1596</Words>
  <Application>Microsoft Office PowerPoint</Application>
  <PresentationFormat>On-screen Show (16:9)</PresentationFormat>
  <Paragraphs>289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Courier New</vt:lpstr>
      <vt:lpstr>Arial</vt:lpstr>
      <vt:lpstr>Poppins Medium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192</cp:revision>
  <dcterms:modified xsi:type="dcterms:W3CDTF">2024-10-05T15:45:13Z</dcterms:modified>
</cp:coreProperties>
</file>